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690" r:id="rId2"/>
    <p:sldId id="694" r:id="rId3"/>
    <p:sldId id="689" r:id="rId4"/>
    <p:sldId id="695" r:id="rId5"/>
    <p:sldId id="697" r:id="rId6"/>
    <p:sldId id="655" r:id="rId7"/>
    <p:sldId id="700" r:id="rId8"/>
    <p:sldId id="693" r:id="rId9"/>
    <p:sldId id="701" r:id="rId10"/>
    <p:sldId id="698" r:id="rId11"/>
    <p:sldId id="699" r:id="rId12"/>
    <p:sldId id="630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9900FF"/>
    <a:srgbClr val="006600"/>
    <a:srgbClr val="003300"/>
    <a:srgbClr val="0000CC"/>
    <a:srgbClr val="000066"/>
    <a:srgbClr val="FF0000"/>
    <a:srgbClr val="FF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99135" autoAdjust="0"/>
  </p:normalViewPr>
  <p:slideViewPr>
    <p:cSldViewPr>
      <p:cViewPr varScale="1">
        <p:scale>
          <a:sx n="77" d="100"/>
          <a:sy n="77" d="100"/>
        </p:scale>
        <p:origin x="-13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0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0C6C1D-0BBD-47C0-8FCC-4D862412E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330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E0C512-C3EB-42B7-BEBE-8A8C4EC50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873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Subtle beauty needs appreciation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C512-C3EB-42B7-BEBE-8A8C4EC502A9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44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D7B9E7-B0EF-4A01-80EF-4BD98ADB1ADF}" type="slidenum">
              <a:rPr lang="en-US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2400" smtClean="0"/>
              <a:t>Fences, crops, partitioned landscape LOSS: </a:t>
            </a:r>
            <a:r>
              <a:rPr lang="en-US" altLang="en-US" smtClean="0">
                <a:solidFill>
                  <a:srgbClr val="000000"/>
                </a:solidFill>
              </a:rPr>
              <a:t>approximately 75% of native grasslands on the Canadian prairies have been lost to cultivation</a:t>
            </a:r>
          </a:p>
          <a:p>
            <a:pPr eaLnBrk="1" hangingPunct="1"/>
            <a:r>
              <a:rPr lang="en-US" altLang="en-US" sz="1600" smtClean="0"/>
              <a:t>Dry and wet cycles may be affected human–induced climate change                           (periodicity, spatial patterns of occurrence). 			                 </a:t>
            </a:r>
            <a:r>
              <a:rPr lang="en-US" altLang="en-US" sz="1600" b="1" smtClean="0">
                <a:solidFill>
                  <a:srgbClr val="FF0066"/>
                </a:solidFill>
              </a:rPr>
              <a:t>Historically, prairie birds found suitable breeding conditions by movements within greater prairie ecosystem (now, options reduced!)</a:t>
            </a:r>
            <a:r>
              <a:rPr lang="en-US" altLang="en-US" sz="1600" smtClean="0"/>
              <a:t>				       Manitoba habitat fragments may become increasingly too wet for breeding (?) especially for shorter grass species such as CCLO</a:t>
            </a:r>
          </a:p>
        </p:txBody>
      </p:sp>
    </p:spTree>
    <p:extLst>
      <p:ext uri="{BB962C8B-B14F-4D97-AF65-F5344CB8AC3E}">
        <p14:creationId xmlns:p14="http://schemas.microsoft.com/office/powerpoint/2010/main" val="121415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0C512-C3EB-42B7-BEBE-8A8C4EC502A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23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BCADE-084F-487E-B3A6-FCEA699B9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91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0F68D-6B88-4B3B-83FF-1E5CABFC9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85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BD262-E9BB-48FD-AED0-1A80EAF61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442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EFAED-A4F4-4F64-A8EA-638C7F90E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75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9BBB8-CC7A-4200-A724-4BC6CB57F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40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B5806-95CC-403E-A304-7EABBE3FA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32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54418-9B73-44AF-85EA-DA57D27E4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64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8637B-6AD1-4A3B-9842-F9A0F9517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42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007E4-FB7D-4571-865E-DEF7B4FAF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88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D8A9D-C1BC-4D69-8A0B-F34DCF898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38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584F0-6E32-4228-B018-052B81B8B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2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2083D-8438-4F5A-92E0-51730F12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1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59257F-4F6B-4FBF-A213-180CC465BC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26587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6287869"/>
            <a:ext cx="4340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 dirty="0" smtClean="0">
                <a:solidFill>
                  <a:schemeClr val="bg1"/>
                </a:solidFill>
              </a:rPr>
              <a:t>Photos &amp; presentation:  </a:t>
            </a:r>
            <a:r>
              <a:rPr lang="en-CA" sz="1800" b="1" dirty="0" smtClean="0">
                <a:solidFill>
                  <a:schemeClr val="bg1"/>
                </a:solidFill>
              </a:rPr>
              <a:t>Dr. Christian Artuso</a:t>
            </a:r>
          </a:p>
          <a:p>
            <a:pPr algn="ctr"/>
            <a:r>
              <a:rPr lang="en-CA" sz="1800" b="1" dirty="0" smtClean="0">
                <a:solidFill>
                  <a:schemeClr val="bg1"/>
                </a:solidFill>
              </a:rPr>
              <a:t>Canadian Wildlife Service</a:t>
            </a:r>
            <a:endParaRPr lang="en-CA" sz="1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R</a:t>
            </a:r>
            <a:r>
              <a:rPr lang="en-CA" sz="2000" b="1" dirty="0" smtClean="0">
                <a:solidFill>
                  <a:schemeClr val="bg1"/>
                </a:solidFill>
              </a:rPr>
              <a:t>oadmap to here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33"/>
            <a:ext cx="9144000" cy="685571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29477"/>
            <a:ext cx="6324600" cy="512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57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7112" y="0"/>
            <a:ext cx="9231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9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7600" y="76200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Thank you!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48168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87"/>
            <a:ext cx="9144001" cy="686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2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803" y="-2081"/>
            <a:ext cx="9239003" cy="689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1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8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40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65312"/>
            <a:ext cx="9220200" cy="69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677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51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868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9" name="Image" r:id="rId4" imgW="16088889" imgH="12063492" progId="Photoshop.Image.7">
                  <p:embed/>
                </p:oleObj>
              </mc:Choice>
              <mc:Fallback>
                <p:oleObj name="Image" r:id="rId4" imgW="16088889" imgH="120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83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8"/>
            <a:ext cx="9144000" cy="685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345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18635</TotalTime>
  <Words>68</Words>
  <Application>Microsoft Macintosh PowerPoint</Application>
  <PresentationFormat>On-screen Show (4:3)</PresentationFormat>
  <Paragraphs>10</Paragraphs>
  <Slides>12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Lindsay McNicholas</cp:lastModifiedBy>
  <cp:revision>1876</cp:revision>
  <dcterms:created xsi:type="dcterms:W3CDTF">2007-02-04T16:53:24Z</dcterms:created>
  <dcterms:modified xsi:type="dcterms:W3CDTF">2020-07-16T22:27:53Z</dcterms:modified>
</cp:coreProperties>
</file>